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4980-D55F-4414-BA05-9D3F930E9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599D4-8B08-4725-AFBD-997D8BF39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47CA4-D4D0-4D8B-8C3C-09B0E69A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BCB2-865F-4B37-BC03-D0315F7B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1915-3222-481D-9910-033512D5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16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6AD3-D8ED-4890-A46C-3FD9D107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E65F3-BF63-4F2A-B8B7-CF80699E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DA835-797E-49B8-B08D-FCB3543A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C7778-0219-4E71-8D68-31FC4BC78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C78C5-5DB9-40A8-B4A3-79085CFF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826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8C654-9359-437D-AAA0-C1402AEF6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AEA01-2513-49E2-B9FE-6DE8AA148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B1B64-586A-48D0-AAB1-6B8C4B04D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47053-A72B-460D-9B25-9DDFA4DC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253C-7667-413A-B465-18F0CD29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00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E741-24B9-40A4-9B56-273BBA6B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B6D1-5C79-4BD3-9FF0-927512AC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BA921-7EAC-40D7-B4A3-35692080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50CF6-F178-4A6A-8BE3-4BE91603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96200-1119-4BDB-B72F-8D9C3609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13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F289-0E4B-4F18-8076-ABFE944C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246FC-3E57-44F9-98E3-1F6E08443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93BBD-F153-408E-BD00-B40CCF2A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1185-6BFB-433B-A476-F770E0B9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1F8B-9E60-43B2-9954-321C3A25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198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F3AC-6C34-4086-B60B-DCFE8BD6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26EF4-5BFA-441D-9E49-C90686ECB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DAC68-F6E0-409D-BD35-EAE80A44C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90618-D4EE-43FB-9F3E-E9E267BA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39BEC-6B05-4FFF-993E-796F1FAB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D680F-A1B3-4E95-BF69-E0F18C08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8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A20E-EE97-409F-9F8F-BC2BB6A62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2EA91-5A7F-4049-AB2D-DDDBC0BD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F8336-83DC-409C-9F68-A7A256D87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FD5A3-0F25-4960-9298-C77383390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A70EB-78AA-4042-9A18-F916842A0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C5110-3546-411D-890A-14988C27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7F6BE-0BE5-4882-B30B-33D6DE97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7C050-59A0-4174-9BF9-7C9B133E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53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F6D7-2E8D-450F-900E-52BCC1BA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98B49-4E96-4428-909C-71523C27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85672-7172-431B-968D-DF4E4140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09E91-7F17-4D61-827E-DBB5037B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56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94E03-ECAD-4D89-97FD-34806763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BA515-E4D0-40EA-B72D-BFDC754D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9F42B-09F5-49E7-B225-B5B65555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193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FC65-ABFD-4B7F-9034-49157B90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A78B-BA64-4374-9F06-05B3AB892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DE298-1FA7-482F-934E-43F234207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98304-F74F-4CD2-AFBF-C71605C0F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2FFE8-AB8B-48B9-B2B5-65277106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1463E-0A73-4CB3-9E6F-E9C8ECA7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197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E59B-FE7F-4E4B-9DBD-D45D17D1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8195C-ADA7-4967-8BB5-DD5BF7606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7C0A6-B3C1-42C1-B46B-D4D8DD2F4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811BA-6556-4489-8FF9-DA4882DE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10BC3-7BBD-4FE1-A8EB-78A69C45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991B3-7013-429B-8B5D-340352BE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32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D4CB2-ABB9-4AB3-9D60-43CD562E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1584-A135-4776-8E5F-EB149AE0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30A49-F77D-4A1A-BB8C-CA51610F4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9F69A-6B90-44D4-85B7-0FAFEC77461A}" type="datetimeFigureOut">
              <a:rPr lang="en-CA" smtClean="0"/>
              <a:t>2017-07-15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5051F-DB3A-49B3-819A-240929153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9FEA0-073B-409C-A389-2C81EE6ED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C967-DB57-46F4-8773-FAEFE15C9D8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14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E3890-EA99-4C97-9736-290A827C8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3997"/>
            <a:ext cx="12334043" cy="15041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67028-ACEF-4146-BBF5-5376DA8C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798" y="2408238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CA" sz="1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Brain Lovers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38CE4-88D9-43E7-83FE-ED00B40A4B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633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4972-EB19-498F-B585-E9A6CFE6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1D7CC-01AE-4779-BB83-69F47764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" r="53958" b="30555"/>
          <a:stretch/>
        </p:blipFill>
        <p:spPr>
          <a:xfrm>
            <a:off x="1209103" y="2882360"/>
            <a:ext cx="2143125" cy="2327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5355F0-6062-48E6-BDFB-50500486F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7" t="9445" r="38855" b="52361"/>
          <a:stretch/>
        </p:blipFill>
        <p:spPr>
          <a:xfrm>
            <a:off x="4810696" y="2883253"/>
            <a:ext cx="1999108" cy="22717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BAC018-F429-45F7-87A5-677383F42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2" t="26250" r="21041" b="39027"/>
          <a:stretch/>
        </p:blipFill>
        <p:spPr>
          <a:xfrm>
            <a:off x="8677275" y="2828485"/>
            <a:ext cx="2028825" cy="2381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D38A80-5DF0-40A8-BE4D-3994DB0AF42E}"/>
              </a:ext>
            </a:extLst>
          </p:cNvPr>
          <p:cNvSpPr/>
          <p:nvPr/>
        </p:nvSpPr>
        <p:spPr>
          <a:xfrm>
            <a:off x="953891" y="2068133"/>
            <a:ext cx="2653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Marley </a:t>
            </a:r>
            <a:r>
              <a:rPr lang="en-CA" sz="3600" dirty="0" err="1"/>
              <a:t>Xiong</a:t>
            </a:r>
            <a:endParaRPr lang="en-CA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8E06E-42F0-463A-A54E-5575F855DD4A}"/>
              </a:ext>
            </a:extLst>
          </p:cNvPr>
          <p:cNvSpPr/>
          <p:nvPr/>
        </p:nvSpPr>
        <p:spPr>
          <a:xfrm>
            <a:off x="7514424" y="2068654"/>
            <a:ext cx="4354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Sydney Swayne-Simon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C5A7EB-FF98-4A2F-89AB-C85B075BF267}"/>
              </a:ext>
            </a:extLst>
          </p:cNvPr>
          <p:cNvSpPr/>
          <p:nvPr/>
        </p:nvSpPr>
        <p:spPr>
          <a:xfrm>
            <a:off x="4441078" y="2068132"/>
            <a:ext cx="2820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Andrew Doyle</a:t>
            </a:r>
          </a:p>
        </p:txBody>
      </p:sp>
    </p:spTree>
    <p:extLst>
      <p:ext uri="{BB962C8B-B14F-4D97-AF65-F5344CB8AC3E}">
        <p14:creationId xmlns:p14="http://schemas.microsoft.com/office/powerpoint/2010/main" val="139134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971B-A71C-427D-BD73-1D493F03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Dream</a:t>
            </a:r>
          </a:p>
        </p:txBody>
      </p:sp>
      <p:pic>
        <p:nvPicPr>
          <p:cNvPr id="1026" name="Picture 2" descr="http://static4.businessinsider.com/image/566f25b0dd089532058b476a-1190-625/can-2-strangers-fall-in-love-after-asking-each-other-36-specific-questions.jpg">
            <a:extLst>
              <a:ext uri="{FF2B5EF4-FFF2-40B4-BE49-F238E27FC236}">
                <a16:creationId xmlns:a16="http://schemas.microsoft.com/office/drawing/2014/main" id="{9B1147C4-F5D7-4BBF-8D0F-C799A376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547813"/>
            <a:ext cx="965835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e/ee/Eeg_alpha.svg/400px-Eeg_alpha.svg.png">
            <a:extLst>
              <a:ext uri="{FF2B5EF4-FFF2-40B4-BE49-F238E27FC236}">
                <a16:creationId xmlns:a16="http://schemas.microsoft.com/office/drawing/2014/main" id="{E9088C03-847B-4478-9871-4AA0AEBC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05" y="1555453"/>
            <a:ext cx="3559500" cy="7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upload.wikimedia.org/wikipedia/commons/thumb/e/ee/Eeg_alpha.svg/400px-Eeg_alpha.svg.png">
            <a:extLst>
              <a:ext uri="{FF2B5EF4-FFF2-40B4-BE49-F238E27FC236}">
                <a16:creationId xmlns:a16="http://schemas.microsoft.com/office/drawing/2014/main" id="{6A477822-4716-4E9E-9331-3CCFA2EA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67" y="1547813"/>
            <a:ext cx="3559500" cy="7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9A05C718-1FC1-4C69-834C-6C48400F95E9}"/>
              </a:ext>
            </a:extLst>
          </p:cNvPr>
          <p:cNvSpPr/>
          <p:nvPr/>
        </p:nvSpPr>
        <p:spPr>
          <a:xfrm>
            <a:off x="4284401" y="1988596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8E9A156B-5E2E-418E-8204-102D09DCCE29}"/>
              </a:ext>
            </a:extLst>
          </p:cNvPr>
          <p:cNvSpPr/>
          <p:nvPr/>
        </p:nvSpPr>
        <p:spPr>
          <a:xfrm>
            <a:off x="7961236" y="1735073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786EE49D-3347-4CD9-AF74-CD8CD63F462A}"/>
              </a:ext>
            </a:extLst>
          </p:cNvPr>
          <p:cNvSpPr/>
          <p:nvPr/>
        </p:nvSpPr>
        <p:spPr>
          <a:xfrm>
            <a:off x="3011079" y="2565830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AE183CE9-4480-4ACF-84A8-88EE809E8BCB}"/>
              </a:ext>
            </a:extLst>
          </p:cNvPr>
          <p:cNvSpPr/>
          <p:nvPr/>
        </p:nvSpPr>
        <p:spPr>
          <a:xfrm>
            <a:off x="7135843" y="2132118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B15E89AB-F7C8-43A6-BB11-F53EB7E463B8}"/>
              </a:ext>
            </a:extLst>
          </p:cNvPr>
          <p:cNvSpPr/>
          <p:nvPr/>
        </p:nvSpPr>
        <p:spPr>
          <a:xfrm>
            <a:off x="2252732" y="2054858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2BC34E49-AB99-4959-8409-65F5B30784CC}"/>
              </a:ext>
            </a:extLst>
          </p:cNvPr>
          <p:cNvSpPr/>
          <p:nvPr/>
        </p:nvSpPr>
        <p:spPr>
          <a:xfrm>
            <a:off x="9727892" y="2984374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18DC474E-826A-426D-92A4-C398835802B1}"/>
              </a:ext>
            </a:extLst>
          </p:cNvPr>
          <p:cNvSpPr/>
          <p:nvPr/>
        </p:nvSpPr>
        <p:spPr>
          <a:xfrm>
            <a:off x="9363908" y="1830485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F92C04BE-67B0-4957-B830-0AEBA76F5402}"/>
              </a:ext>
            </a:extLst>
          </p:cNvPr>
          <p:cNvSpPr/>
          <p:nvPr/>
        </p:nvSpPr>
        <p:spPr>
          <a:xfrm>
            <a:off x="2884746" y="1586120"/>
            <a:ext cx="507045" cy="507045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9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0D3D-6825-4671-970E-C46771C2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3D4E-D214-4DEE-A579-DD1892F8A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3031"/>
          </a:xfrm>
        </p:spPr>
        <p:txBody>
          <a:bodyPr/>
          <a:lstStyle/>
          <a:p>
            <a:r>
              <a:rPr lang="en-CA" dirty="0"/>
              <a:t>Lovers’ </a:t>
            </a:r>
            <a:r>
              <a:rPr lang="el-GR" dirty="0"/>
              <a:t>α</a:t>
            </a:r>
            <a:r>
              <a:rPr lang="en-CA" dirty="0"/>
              <a:t> waves (8-14 </a:t>
            </a:r>
            <a:r>
              <a:rPr lang="en-CA" dirty="0" err="1"/>
              <a:t>hz</a:t>
            </a:r>
            <a:r>
              <a:rPr lang="en-CA" dirty="0"/>
              <a:t>) synchronize when they stare into each others’ eyes</a:t>
            </a:r>
          </a:p>
        </p:txBody>
      </p:sp>
    </p:spTree>
    <p:extLst>
      <p:ext uri="{BB962C8B-B14F-4D97-AF65-F5344CB8AC3E}">
        <p14:creationId xmlns:p14="http://schemas.microsoft.com/office/powerpoint/2010/main" val="342230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0D3D-6825-4671-970E-C46771C2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3D4E-D214-4DEE-A579-DD1892F8A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13031"/>
          </a:xfrm>
        </p:spPr>
        <p:txBody>
          <a:bodyPr/>
          <a:lstStyle/>
          <a:p>
            <a:r>
              <a:rPr lang="en-CA" strike="sngStrike" dirty="0"/>
              <a:t>Lovers’ </a:t>
            </a:r>
            <a:r>
              <a:rPr lang="el-GR" strike="sngStrike" dirty="0"/>
              <a:t>α</a:t>
            </a:r>
            <a:r>
              <a:rPr lang="en-CA" strike="sngStrike" dirty="0"/>
              <a:t> waves (8-14 </a:t>
            </a:r>
            <a:r>
              <a:rPr lang="en-CA" strike="sngStrike" dirty="0" err="1"/>
              <a:t>hz</a:t>
            </a:r>
            <a:r>
              <a:rPr lang="en-CA" strike="sngStrike" dirty="0"/>
              <a:t>) synchronize when they stare into each others’ eyes</a:t>
            </a:r>
          </a:p>
          <a:p>
            <a:r>
              <a:rPr lang="en-CA" dirty="0"/>
              <a:t>Frontal </a:t>
            </a:r>
            <a:r>
              <a:rPr lang="el-GR" dirty="0"/>
              <a:t>α</a:t>
            </a:r>
            <a:r>
              <a:rPr lang="en-CA" dirty="0"/>
              <a:t> asymmetry can be used to detect interest</a:t>
            </a:r>
          </a:p>
          <a:p>
            <a:r>
              <a:rPr lang="en-CA" dirty="0"/>
              <a:t>Interest Score: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DD121-8E5E-47BA-9C26-A7299F5C0604}"/>
                  </a:ext>
                </a:extLst>
              </p:cNvPr>
              <p:cNvSpPr txBox="1"/>
              <p:nvPr/>
            </p:nvSpPr>
            <p:spPr>
              <a:xfrm>
                <a:off x="1745257" y="4722919"/>
                <a:ext cx="8701485" cy="798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𝑖𝑛𝑡𝑒𝑟𝑒𝑠𝑡</m:t>
                      </m:r>
                      <m:r>
                        <a:rPr lang="en-CA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4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4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sub>
                          </m:sSub>
                          <m:r>
                            <a:rPr lang="en-CA" sz="4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CA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sz="4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4800" b="0" i="1" smtClean="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CA" sz="4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DD121-8E5E-47BA-9C26-A7299F5C0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4722919"/>
                <a:ext cx="8701485" cy="7986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60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4882-36A6-4062-B99D-5F7D3597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8615-B19A-439E-8106-F07512362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803922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69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Brain Lovers</vt:lpstr>
      <vt:lpstr>The Team</vt:lpstr>
      <vt:lpstr>The Dream</vt:lpstr>
      <vt:lpstr>The Science</vt:lpstr>
      <vt:lpstr>The Science</vt:lpstr>
      <vt:lpstr>The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Lovers</dc:title>
  <dc:creator>Andrew Doyle</dc:creator>
  <cp:lastModifiedBy>Andrew Doyle</cp:lastModifiedBy>
  <cp:revision>3</cp:revision>
  <dcterms:created xsi:type="dcterms:W3CDTF">2017-07-15T18:25:50Z</dcterms:created>
  <dcterms:modified xsi:type="dcterms:W3CDTF">2017-07-15T18:57:01Z</dcterms:modified>
</cp:coreProperties>
</file>